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3" r:id="rId2"/>
    <p:sldId id="260" r:id="rId3"/>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Grid="0" snapToObjects="1">
      <p:cViewPr varScale="1">
        <p:scale>
          <a:sx n="20" d="100"/>
          <a:sy n="20" d="100"/>
        </p:scale>
        <p:origin x="-2208" y="-136"/>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5/28/15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5/28/15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195390"/>
          </a:xfrm>
          <a:prstGeom prst="rect">
            <a:avLst/>
          </a:prstGeom>
          <a:noFill/>
          <a:ln w="28575" cmpd="sng">
            <a:noFill/>
          </a:ln>
        </p:spPr>
        <p:txBody>
          <a:bodyPr wrap="square" lIns="329104" tIns="164551" rIns="329104" bIns="164551" rtlCol="0">
            <a:spAutoFit/>
          </a:bodyPr>
          <a:lstStyle/>
          <a:p>
            <a:pPr algn="ctr">
              <a:lnSpc>
                <a:spcPct val="90000"/>
              </a:lnSpc>
            </a:pPr>
            <a:r>
              <a:rPr lang="en-US" sz="4000" b="1" dirty="0" smtClean="0">
                <a:latin typeface="Helvetica"/>
                <a:cs typeface="Helvetica"/>
              </a:rPr>
              <a:t>Learn More</a:t>
            </a:r>
          </a:p>
          <a:p>
            <a:pPr algn="ctr">
              <a:lnSpc>
                <a:spcPct val="90000"/>
              </a:lnSpc>
            </a:pPr>
            <a:endParaRPr lang="en-US" sz="1000" dirty="0" smtClean="0">
              <a:latin typeface="Helvetica"/>
              <a:cs typeface="Helvetica"/>
            </a:endParaRPr>
          </a:p>
          <a:p>
            <a:pPr algn="ctr">
              <a:lnSpc>
                <a:spcPct val="90000"/>
              </a:lnSpc>
            </a:pPr>
            <a:r>
              <a:rPr lang="en-US" sz="2800" dirty="0" smtClean="0">
                <a:latin typeface="Helvetica"/>
                <a:cs typeface="Helvetica"/>
              </a:rPr>
              <a:t>For more information about DRS visit:</a:t>
            </a:r>
            <a:endParaRPr lang="en-US" sz="2800" dirty="0">
              <a:latin typeface="Helvetica"/>
              <a:cs typeface="Helvetica"/>
            </a:endParaRPr>
          </a:p>
          <a:p>
            <a:pPr marL="457200" indent="-457200" algn="ctr">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gn="ctr">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uses three types of collections to support the community hierarchy:</a:t>
            </a: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cluster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585309"/>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options</a:t>
            </a:r>
            <a:r>
              <a:rPr lang="en-US" sz="2800" dirty="0" smtClean="0">
                <a:latin typeface="Helvetica"/>
                <a:cs typeface="Helvetica"/>
              </a:rPr>
              <a:t>.</a:t>
            </a:r>
          </a:p>
          <a:p>
            <a:pPr marL="457200" indent="-457200">
              <a:lnSpc>
                <a:spcPct val="110000"/>
              </a:lnSpc>
              <a:buFont typeface="Arial"/>
              <a:buChar char="•"/>
            </a:pPr>
            <a:endParaRPr lang="en-US" sz="800" dirty="0" smtClean="0">
              <a:latin typeface="Helvetica"/>
              <a:cs typeface="Helvetica"/>
            </a:endParaRPr>
          </a:p>
          <a:p>
            <a:pPr>
              <a:lnSpc>
                <a:spcPct val="90000"/>
              </a:lnSpc>
            </a:pPr>
            <a:r>
              <a:rPr lang="en-US" sz="3600" b="1" dirty="0" smtClean="0">
                <a:latin typeface="Helvetica"/>
                <a:cs typeface="Helvetica"/>
              </a:rPr>
              <a:t>Disadvantages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The DRS Community Structure</a:t>
            </a:r>
          </a:p>
          <a:p>
            <a:pPr algn="just">
              <a:lnSpc>
                <a:spcPct val="90000"/>
              </a:lnSpc>
            </a:pPr>
            <a:endParaRPr lang="en-US" sz="1400" dirty="0" smtClean="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3" name="Picture 2"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22737" y="20109746"/>
            <a:ext cx="9650578" cy="4736592"/>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8924</TotalTime>
  <Words>569</Words>
  <Application>Microsoft Macintosh PowerPoint</Application>
  <PresentationFormat>Custom</PresentationFormat>
  <Paragraphs>51</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110</cp:revision>
  <dcterms:created xsi:type="dcterms:W3CDTF">2015-04-30T21:08:20Z</dcterms:created>
  <dcterms:modified xsi:type="dcterms:W3CDTF">2015-05-29T01:08:04Z</dcterms:modified>
</cp:coreProperties>
</file>